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396" r:id="rId4"/>
    <p:sldId id="422" r:id="rId5"/>
    <p:sldId id="412" r:id="rId6"/>
    <p:sldId id="413" r:id="rId7"/>
    <p:sldId id="419" r:id="rId8"/>
    <p:sldId id="420" r:id="rId9"/>
    <p:sldId id="332" r:id="rId10"/>
    <p:sldId id="395" r:id="rId11"/>
    <p:sldId id="423" r:id="rId12"/>
    <p:sldId id="414" r:id="rId13"/>
    <p:sldId id="415" r:id="rId14"/>
    <p:sldId id="416" r:id="rId15"/>
    <p:sldId id="417" r:id="rId16"/>
    <p:sldId id="421" r:id="rId17"/>
    <p:sldId id="3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03</a:t>
            </a:r>
            <a:r>
              <a:rPr lang="en-GB" sz="3600"/>
              <a:t>.1</a:t>
            </a:r>
            <a:r>
              <a:rPr lang="en-US" altLang="zh-CN" sz="3600"/>
              <a:t>1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163364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10:5-10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</a:t>
            </a:r>
            <a:r>
              <a:rPr lang="en-US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-10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我举目观看，看见有一个人身穿细麻衣，腰束乌法纯金带。</a:t>
            </a:r>
            <a:r>
              <a:rPr lang="en-US" altLang="zh-CN" sz="2400" b="0" i="0" u="none" strike="noStrike" baseline="3000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6</a:t>
            </a:r>
            <a:r>
              <a:rPr lang="en-US" altLang="zh-CN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身体像水苍玉，面貌像闪电，眼睛像火把，手臂和腿像擦亮的铜闪耀，声音像群众喊叫的声音。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7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独有我但以理看见这异象，那些和我在一起的人都没有看见，不过他们却大大惊慌，逃跑躲藏起来了。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8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只有我一人留下来；看见了这大异象，就全身无力，脸色大变，一点力气都没有。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9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我却仍听见他说话的声音；我一听见他说话的声音，就沉睡了，脸伏在地。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忽然有一只手按在我身上，使我用膝和手掌勉强支持着要站起来。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9-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10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我一直观看，见有些宝座安放好了，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万古常存者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就坐上去；他的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衣服洁白如雪，头发纯净像羊毛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。他的宝座是火焰，宝座的轮子是烈火。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有火像河涌出，烈火从他面前冒出。事奉他的有千千，侍立在他面前的有万万。审判已经开始，案卷都展开了。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-5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耶稣说完这些话，就举目向天，说：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父啊，时辰到了，彰显你儿子的荣耀吧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，让子也彰显你的荣耀！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正如你将管理全人类的权柄赐给了他，命他赐永生给所有你托付他的人。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这就是永生：认识你是独一的真神，并认识你差遣的耶稣基督。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我已在地上彰显你的荣耀，你托付我的工作，我已完成。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父啊，求你现在就在你面前彰显我的荣耀，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就是那创世以前，我在你面前同享的荣耀！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9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13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13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3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逾越节前，耶稣知道，自己离开这世界回到父那里的时辰已到。他既然爱世间属自己的人，就爱他们到底。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用晚餐的时候，魔鬼已经将出卖耶稣的意思放在加略人西门犹大的心。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而</a:t>
            </a:r>
            <a:r>
              <a:rPr lang="zh-CN" sz="2400">
                <a:solidFill>
                  <a:srgbClr val="C00000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耶稣知道，父已经将万事交在自己手中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，他从神而来，又要回到神那里去，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便起身离席，脱下外袍，拿一条手巾束在腰间。</a:t>
            </a:r>
            <a:r>
              <a:rPr lang="en-US" sz="2400" baseline="30000">
                <a:effectLst/>
                <a:latin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ea typeface="SimSun" panose="02010600030101010101" pitchFamily="2" charset="-122"/>
                <a:cs typeface="Arial" panose="020B0604020202020204" pitchFamily="34" charset="0"/>
              </a:rPr>
              <a:t>然后将水倒在盆里，开始给门徒洗脚，并用束腰的手巾搽干。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75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:14-15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14-15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还有许多事情要告诉你们，但你们现在承受不了；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要等真理的灵来了，由他做向导，领你们渐入全部真理；因为，他不会凭自己说话，而是把他听见的说出来，把将来发生的事向你们宣告。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他会将荣耀归我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，因为他要把从我领受的向你们宣告。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父所有的一切都是我的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；所以我说：他会把从我领受的向你们宣告。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71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约翰福音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:14-15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14-15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还有许多事情要告诉你们，但你们现在承受不了；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要等真理的灵来了，由他做向导，领你们渐入全部真理；因为，他不会凭自己说话，而是把他听见的说出来，把将来发生的事向你们宣告。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他会将荣耀归我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，因为他要把从我领受的向你们宣告。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父所有的一切都是我的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；所以我说：他会把从我领受的向你们宣告。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5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 </a:t>
            </a:r>
            <a:b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 </a:t>
            </a:r>
            <a:r>
              <a:rPr lang="en-US" altLang="zh-CN" sz="20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9-20</a:t>
            </a:r>
            <a:br>
              <a:rPr lang="en-GB" altLang="zh-CN" sz="24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隐藏性言语，不可按字面理解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 dirty="0">
                <a:ea typeface="SimSun" panose="02010600030101010101" pitchFamily="2" charset="-122"/>
              </a:rPr>
              <a:t>Words of a concealing nature must not taken literally</a:t>
            </a:r>
            <a:br>
              <a:rPr lang="en-US" altLang="zh-CN" sz="3100" dirty="0">
                <a:ea typeface="SimSun" panose="02010600030101010101" pitchFamily="2" charset="-122"/>
              </a:rPr>
            </a:br>
            <a:r>
              <a:rPr lang="en-GB" altLang="zh-CN" sz="3600" dirty="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Rev 1.9-20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91383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04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启示录纵览（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 </a:t>
            </a:r>
            <a:b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 </a:t>
            </a:r>
            <a:r>
              <a:rPr lang="en-US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9-20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隐藏性言语，不可按字面理解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Words of a concealing nature must not taken literally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survey (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Rev 1.9-20</a:t>
            </a:r>
            <a:br>
              <a:rPr lang="en-GB" altLang="zh-CN" sz="31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726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路加福音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8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:17-18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Luke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8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17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-18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725386"/>
            <a:ext cx="10086975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17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因为，没有什么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隐藏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的事就再不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揭示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，或者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隐蔽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的就决不再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揭示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，不让人</a:t>
            </a:r>
            <a:r>
              <a:rPr lang="zh-CN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明白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的。</a:t>
            </a:r>
            <a:r>
              <a:rPr lang="en-US" sz="2400" baseline="30000" dirty="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所以你们要当心如何聆听。因为凡有的，还要多给；凡没有的，连他自以为有的，也要夺去。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4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:13-15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13-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15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25386"/>
            <a:ext cx="1042035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13 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我在夜间的异象中继续观看，看见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有一位看似人子的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，驾着天云而来，到那万古常存者那里，被引领到他面前，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14</a:t>
            </a:r>
            <a:r>
              <a:rPr lang="en-US" altLang="zh-CN" sz="240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得了权柄、尊荣和国度；各国、各族和说各种语言的人都事奉他。他的权柄是永远的权柄，是不能废去的；他的国度是永不毁灭的。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15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至于我但以理，我的灵在我里面忧伤，我脑海中出现的异象使我惊惶。 </a:t>
            </a:r>
            <a:endParaRPr lang="en-GB" sz="3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8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但以理先知书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:9-10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Daniel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9-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10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我一直观看，见有些宝座安放好了，</a:t>
            </a:r>
            <a:r>
              <a:rPr lang="zh-CN" altLang="en-US" sz="240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</a:t>
            </a:r>
            <a:r>
              <a:rPr lang="zh-CN" altLang="en-US" sz="2400" b="0" i="0" u="none" strike="noStrike" baseline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万古常存者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就坐上去；他的衣服洁白如雪，头发纯净像羊毛。他的宝座是火焰，宝座的轮子是烈火。</a:t>
            </a:r>
            <a:r>
              <a:rPr lang="en-US" altLang="zh-CN" sz="2400" b="0" i="0" u="none" strike="noStrike" baseline="30000">
                <a:latin typeface="Calibri" panose="020F0502020204030204" pitchFamily="34" charset="0"/>
                <a:ea typeface="SimSun" panose="02010600030101010101" pitchFamily="2" charset="-122"/>
              </a:rPr>
              <a:t>10</a:t>
            </a:r>
            <a:r>
              <a:rPr lang="en-US" altLang="zh-CN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>
                <a:latin typeface="SimSun" panose="02010600030101010101" pitchFamily="2" charset="-122"/>
                <a:ea typeface="SimSun" panose="02010600030101010101" pitchFamily="2" charset="-122"/>
              </a:rPr>
              <a:t>有火像河涌出，烈火从他面前冒出。事奉他的有千千，侍立在他面前的有万万。审判已经开始，案卷都展开了。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5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:30-31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24: 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30 -31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30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然后，天空就会显现人子的征兆，那时，世上万族都要捶胸痛哭，要望见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人子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带着能力与大荣耀，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驾着云朵降临。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他将派出天使，吹响嘹亮的号音，从四方的风，从天的一边到另一边，招聚他拣选的人。</a:t>
            </a:r>
            <a:endParaRPr lang="zh-CN" altLang="en-US" sz="24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4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以赛亚先知书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49:1-5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Isaiah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49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1-5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1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众海岛啊！你们要听我的话。远方的万族啊！你们要留心听。我在母胎的时候，雅伟就呼召了我；我出母腹的时候，他就提了我的名。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2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他使我的口如利剑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，把我藏在他手的阴影之下；他</a:t>
            </a:r>
            <a:r>
              <a:rPr lang="zh-CN" altLang="en-US" sz="2400" b="0" i="0" u="none" strike="noStrike" baseline="0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又使我成为磨亮的箭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，把我藏在他的箭袋里。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3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他对我说：你是我的仆人以色列，我要借着你得荣耀。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4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但我说：我劳碌是徒然的；我用尽气力，是虚无虚空的；然而我当得的公理是在雅伟那里，我的赏赐是在我的神那里。</a:t>
            </a:r>
            <a:r>
              <a:rPr lang="en-US" altLang="zh-CN" sz="2400" b="0" i="0" u="none" strike="noStrike" baseline="30000" dirty="0">
                <a:latin typeface="Calibri" panose="020F0502020204030204" pitchFamily="34" charset="0"/>
                <a:ea typeface="SimSun" panose="02010600030101010101" pitchFamily="2" charset="-122"/>
              </a:rPr>
              <a:t>5</a:t>
            </a:r>
            <a:r>
              <a:rPr lang="en-US" altLang="zh-CN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400" b="0" i="0" u="none" strike="noStrike" baseline="0" dirty="0">
                <a:latin typeface="SimSun" panose="02010600030101010101" pitchFamily="2" charset="-122"/>
                <a:ea typeface="SimSun" panose="02010600030101010101" pitchFamily="2" charset="-122"/>
              </a:rPr>
              <a:t>现在，雅伟说：他自我还在母胎的时候，就造了我作他的仆人，好使雅各回转归向他，使以色列可以聚集到他那里；我在雅伟眼中被看为尊贵，我的神是我的力量。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希伯来书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4:12-13  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Hebrews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4</a:t>
            </a:r>
            <a:r>
              <a:rPr lang="en-US" altLang="zh-CN" sz="20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  12-13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是的，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神的圣言是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活的，而且见效，比任何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双刃剑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都锋利，可直刺、剖开魂与灵，关节与骨髓，使之分离，并能裁断心底的思想与意图。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在神面前，受造之物无处隐藏，在他眼前，全部裸露敞开——我们必须向他交账。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7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马太福音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17</a:t>
            </a:r>
            <a:r>
              <a:rPr lang="en-US" altLang="zh-CN" sz="20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:1-8  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hew</a:t>
            </a:r>
            <a:r>
              <a:rPr lang="en-GB" altLang="zh-CN" sz="20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17</a:t>
            </a:r>
            <a:r>
              <a:rPr lang="en-GB" altLang="zh-CN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1</a:t>
            </a:r>
            <a:r>
              <a:rPr lang="en-US" altLang="zh-CN" sz="20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 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725386"/>
            <a:ext cx="10951581" cy="5928059"/>
          </a:xfrm>
        </p:spPr>
        <p:txBody>
          <a:bodyPr>
            <a:normAutofit/>
          </a:bodyPr>
          <a:lstStyle/>
          <a:p>
            <a:pPr indent="0">
              <a:lnSpc>
                <a:spcPts val="5000"/>
              </a:lnSpc>
              <a:spcAft>
                <a:spcPts val="800"/>
              </a:spcAft>
              <a:buNone/>
            </a:pP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过了六天，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带着彼得、雅各和约翰兄弟，领他们单独上了一座高山，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  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就在他们面前，</a:t>
            </a:r>
            <a:r>
              <a:rPr lang="zh-CN" sz="24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外貌特征变了：他的脸太阳般闪耀，衣袍洁白放光。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忽然，摩西与以利亚向他们显现，同耶稣谈话。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彼得对耶稣说：主啊，太好了，我们来了这儿！若你愿意，我就地搭三座棚，你一座，摩西一座，以利亚一座。</a:t>
            </a:r>
            <a:r>
              <a:rPr lang="en-US" alt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正说着，忽然一片极亮的云覆盖了他们，突然，云中传来一个话音：这是我的爱子，是我所喜悦的，你们要听从他。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门徒听见了一齐俯伏在地，非常害怕。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耶稣过来，摸了摸他们，说：起来，不用怕。</a:t>
            </a:r>
            <a:r>
              <a:rPr lang="en-US" sz="24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4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他们抬起头来，再也看不见别人，只见耶稣独自一人。</a:t>
            </a:r>
            <a:endParaRPr lang="en-GB" sz="24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1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2215</Words>
  <Application>Microsoft Office PowerPoint</Application>
  <PresentationFormat>Widescreen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Office Theme</vt:lpstr>
      <vt:lpstr>2021.03.11</vt:lpstr>
      <vt:lpstr>启示录纵览（2）  启 1. 9-20 隐藏性言语，不可按字面理解  Words of a concealing nature must not taken literally  the Revelation book survey (2)   Rev 1.9-20 </vt:lpstr>
      <vt:lpstr>路加福音 8:17-18  Luke  8: 17-18 </vt:lpstr>
      <vt:lpstr>但以理先知书 7:13-15  Daniel  7: 13-15 </vt:lpstr>
      <vt:lpstr>但以理先知书 7:9-10  Daniel  7: 9-10 </vt:lpstr>
      <vt:lpstr>马太福音 24:30-31  Matthew  24: 30 -31</vt:lpstr>
      <vt:lpstr>以赛亚先知书 49:1-5  Isaiah  49:  1-5 </vt:lpstr>
      <vt:lpstr>希伯来书 4:12-13  Hebrews  4:  12-13 </vt:lpstr>
      <vt:lpstr>马太福音 17:1-8  Matthew  17: 1 -8</vt:lpstr>
      <vt:lpstr>但以理先知书 10:5-10  Daniel  10: 5-10 </vt:lpstr>
      <vt:lpstr>但以理先知书 7:9-10  Daniel  7: 9-10 </vt:lpstr>
      <vt:lpstr>约翰福音 17:1-5  John   17: 1-5</vt:lpstr>
      <vt:lpstr>约翰福音 13:3  John   13: 3</vt:lpstr>
      <vt:lpstr>约翰福音 16:14-15  John  16: 14-15</vt:lpstr>
      <vt:lpstr>约翰福音 16:14-15  John  16: 14-15</vt:lpstr>
      <vt:lpstr>启示录纵览（2）  启 1. 9-20 隐藏性言语，不可按字面理解  Words of a concealing nature must not taken literally  the Revelation book survey (2)   Rev 1.9-20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68</cp:revision>
  <dcterms:created xsi:type="dcterms:W3CDTF">2021-01-24T20:16:41Z</dcterms:created>
  <dcterms:modified xsi:type="dcterms:W3CDTF">2021-03-17T08:13:53Z</dcterms:modified>
</cp:coreProperties>
</file>